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73" r:id="rId3"/>
    <p:sldId id="259" r:id="rId4"/>
    <p:sldId id="264" r:id="rId5"/>
    <p:sldId id="265" r:id="rId6"/>
    <p:sldId id="266" r:id="rId7"/>
    <p:sldId id="271" r:id="rId8"/>
    <p:sldId id="268" r:id="rId9"/>
    <p:sldId id="269" r:id="rId10"/>
    <p:sldId id="270" r:id="rId11"/>
    <p:sldId id="274" r:id="rId12"/>
    <p:sldId id="275" r:id="rId13"/>
    <p:sldId id="283" r:id="rId14"/>
    <p:sldId id="276" r:id="rId15"/>
    <p:sldId id="277" r:id="rId16"/>
    <p:sldId id="282" r:id="rId17"/>
    <p:sldId id="278" r:id="rId18"/>
    <p:sldId id="279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F7B7C-FF7D-4206-A30E-9E39B5312883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5703-EF31-4102-94B1-1FF2A2EC2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8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5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7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1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4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4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9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4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95D0-6D28-4DAE-B016-4EDFD2C9BAE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DDA8-CF39-4539-86B4-30E6B027F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8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oisefx.ru/skachat-zvuk-metronoma.html" TargetMode="External"/><Relationship Id="rId3" Type="http://schemas.openxmlformats.org/officeDocument/2006/relationships/hyperlink" Target="http://www.litsovet.ru/index.php/gallery.view?gallery_id=14589" TargetMode="External"/><Relationship Id="rId7" Type="http://schemas.openxmlformats.org/officeDocument/2006/relationships/hyperlink" Target="https://yandex.ru/images/search?from=tabbar&amp;text=&#1086;&#1090;&#1082;&#1088;&#1099;&#1090;&#1082;&#1072;%20&#1095;&#1090;&#1080;&#1084;%20&#1087;&#1086;&#1084;&#1085;&#1080;&#1084;%20&#1075;&#1086;&#1088;&#1076;&#1080;&#1084;&#1089;&#1103;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images/search?from=tabbar&amp;text=%D0%BE%D1%82%D0%BA%D1%80%D1%8B%D1%82%D0%BA%D0%B0%20%D1%87%D1%82%D0%B8%D0%BC%20%D0%BF%D0%BE%D0%BC%D0%BD%D0%B8%D0%BC%20%D0%B3%D0%BE%D1%80%D0%B4%D0%B8%D0%BC%D1%81%D1%8F" TargetMode="External"/><Relationship Id="rId5" Type="http://schemas.openxmlformats.org/officeDocument/2006/relationships/hyperlink" Target="https://pantv.livejournal.com/41406.html" TargetMode="External"/><Relationship Id="rId4" Type="http://schemas.openxmlformats.org/officeDocument/2006/relationships/hyperlink" Target="https://yandex.ru/images/search?from=tabbar&amp;text=&#1075;&#1083;&#1086;&#1073;&#1091;&#1089;%20210%20&#1096;&#1082;&#1086;&#1083;&#1099;&amp;p=1&amp;pos=51&amp;rpt=simage&amp;img_url=https://photos.wikimapia.org/p/00/01/54/80/85_big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19672" y="1412777"/>
            <a:ext cx="6838528" cy="2520280"/>
          </a:xfrm>
        </p:spPr>
        <p:txBody>
          <a:bodyPr>
            <a:normAutofit/>
          </a:bodyPr>
          <a:lstStyle/>
          <a:p>
            <a:r>
              <a:rPr lang="ru-RU" dirty="0"/>
              <a:t>«Нам память о вас в награду дана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номинация «Бессмертный полк»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6804248" cy="1988840"/>
          </a:xfrm>
        </p:spPr>
        <p:txBody>
          <a:bodyPr>
            <a:normAutofit/>
          </a:bodyPr>
          <a:lstStyle/>
          <a:p>
            <a:pPr algn="r"/>
            <a:r>
              <a:rPr lang="ru-RU" sz="1600" dirty="0" err="1" smtClean="0">
                <a:solidFill>
                  <a:schemeClr val="tx1"/>
                </a:solidFill>
              </a:rPr>
              <a:t>Клубович</a:t>
            </a:r>
            <a:r>
              <a:rPr lang="ru-RU" sz="1600" dirty="0" smtClean="0">
                <a:solidFill>
                  <a:schemeClr val="tx1"/>
                </a:solidFill>
              </a:rPr>
              <a:t> Николай</a:t>
            </a:r>
          </a:p>
          <a:p>
            <a:pPr algn="r"/>
            <a:r>
              <a:rPr lang="ru-RU" sz="1600" smtClean="0">
                <a:solidFill>
                  <a:schemeClr val="tx1"/>
                </a:solidFill>
              </a:rPr>
              <a:t>Ученик 9 А </a:t>
            </a:r>
            <a:r>
              <a:rPr lang="ru-RU" sz="1600" dirty="0" smtClean="0">
                <a:solidFill>
                  <a:schemeClr val="tx1"/>
                </a:solidFill>
              </a:rPr>
              <a:t>класса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ГБОУ СОШ №210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Центрального района Санкт –Петербурга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Руководитель проекта: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Перепелица Татьяна </a:t>
            </a:r>
            <a:r>
              <a:rPr lang="ru-RU" sz="1600" dirty="0" err="1" smtClean="0">
                <a:solidFill>
                  <a:schemeClr val="tx1"/>
                </a:solidFill>
              </a:rPr>
              <a:t>Теодозьевна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9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Пользователь\Desktop\СТЕНДЫ\морозова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39" y="-13325"/>
            <a:ext cx="4788764" cy="68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6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Пользователь\Desktop\СТЕНДЫ\Осип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30" y="0"/>
            <a:ext cx="4836709" cy="68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Пользователь\Desktop\СТЕНДЫ\Паровин-вал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Пользователь\Desktop\СТЕНДЫ\току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4793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2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973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2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3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Пользователь\Desktop\СТЕНДЫ\Пушницк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74488"/>
            <a:ext cx="4780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0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Пользователь\Desktop\СТЕНДЫ\фидли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243408"/>
            <a:ext cx="4786151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Пользователь\Desktop\СТЕНДЫ\стенд памят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4871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8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67744" y="2132856"/>
            <a:ext cx="6768752" cy="4608511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Источники:</a:t>
            </a:r>
            <a:br>
              <a:rPr lang="ru-RU" sz="2000" dirty="0" smtClean="0"/>
            </a:br>
            <a:r>
              <a:rPr lang="ru-RU" sz="2000" b="1" dirty="0" smtClean="0"/>
              <a:t>1. </a:t>
            </a:r>
            <a:r>
              <a:rPr lang="en-US" sz="2000" b="1" dirty="0" smtClean="0">
                <a:hlinkClick r:id="rId3"/>
              </a:rPr>
              <a:t>http</a:t>
            </a:r>
            <a:r>
              <a:rPr lang="en-US" sz="2000" b="1" dirty="0">
                <a:hlinkClick r:id="rId3"/>
              </a:rPr>
              <a:t>://</a:t>
            </a:r>
            <a:r>
              <a:rPr lang="en-US" sz="2000" b="1" dirty="0" smtClean="0">
                <a:hlinkClick r:id="rId3"/>
              </a:rPr>
              <a:t>www.litsovet.ru/index.php/gallery.view?gallery_id=14589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</a:t>
            </a:r>
            <a:br>
              <a:rPr lang="ru-RU" sz="2000" b="1" dirty="0" smtClean="0"/>
            </a:br>
            <a:r>
              <a:rPr lang="en-US" sz="2000" b="1" dirty="0" smtClean="0">
                <a:hlinkClick r:id="rId4"/>
              </a:rPr>
              <a:t>https</a:t>
            </a:r>
            <a:r>
              <a:rPr lang="en-US" sz="2000" b="1" dirty="0">
                <a:hlinkClick r:id="rId4"/>
              </a:rPr>
              <a:t>://yandex.ru/images/search?from=tabbar&amp;text=</a:t>
            </a:r>
            <a:r>
              <a:rPr lang="ru-RU" sz="2000" b="1" dirty="0">
                <a:hlinkClick r:id="rId4"/>
              </a:rPr>
              <a:t>глобус%20210%20школы&amp;</a:t>
            </a:r>
            <a:r>
              <a:rPr lang="en-US" sz="2000" b="1" dirty="0" smtClean="0">
                <a:hlinkClick r:id="rId4"/>
              </a:rPr>
              <a:t>p=1&amp;pos=51&amp;rpt=simage&amp;img_url=https%3A%2F%2Fphotos.wikimapia.org%2Fp%2F00%2F01%2F54%2F80%2F85_big.jpg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3.</a:t>
            </a:r>
            <a:r>
              <a:rPr lang="en-US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>
                <a:hlinkClick r:id="rId5"/>
              </a:rPr>
              <a:t>https</a:t>
            </a:r>
            <a:r>
              <a:rPr lang="en-US" sz="2000" b="1" dirty="0">
                <a:hlinkClick r:id="rId5"/>
              </a:rPr>
              <a:t>://</a:t>
            </a:r>
            <a:r>
              <a:rPr lang="en-US" sz="2000" b="1" dirty="0" smtClean="0">
                <a:hlinkClick r:id="rId5"/>
              </a:rPr>
              <a:t>pantv.livejournal.com/41406.html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</a:t>
            </a:r>
            <a:r>
              <a:rPr lang="en-US" sz="2000" dirty="0">
                <a:hlinkClick r:id="rId6"/>
              </a:rPr>
              <a:t> </a:t>
            </a:r>
            <a:r>
              <a:rPr lang="en-US" sz="2000" dirty="0">
                <a:hlinkClick r:id="rId7"/>
              </a:rPr>
              <a:t>https://yandex.ru/images/search?from=tabbar&amp;text=</a:t>
            </a:r>
            <a:r>
              <a:rPr lang="ru-RU" sz="2000" dirty="0" smtClean="0">
                <a:hlinkClick r:id="rId7"/>
              </a:rPr>
              <a:t>открытка%20чтим%20помним%20гордимся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5. Фотографии из семейных архивов предоставлены сотрудниками  и  родителями учащихся  ГБОУ СОШ №210</a:t>
            </a:r>
            <a:br>
              <a:rPr lang="ru-RU" sz="2000" dirty="0" smtClean="0"/>
            </a:br>
            <a:r>
              <a:rPr lang="ru-RU" sz="2000" dirty="0" smtClean="0"/>
              <a:t>6. </a:t>
            </a:r>
            <a:r>
              <a:rPr lang="en-US" sz="2000" dirty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noisefx.ru/skachat-zvuk-metronoma.html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28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" y="-27384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www.litsovet.ru/images/galleries/12316/14589/7f45bc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364088" cy="46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50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66" y="6197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8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2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imgprx.livejournal.net/ec0b33d3558e04abd6323f75cf8da145e3d4d141/3_6tHS1XVJj53d2NayPSOe2LH52jY6qLZQ9lXu_K4Wy5yY4Uyj_eD00zg2j2R09PEKC4PW2UPl7UBcTOJbwmwxiDwlemm76YzjP7TLnw_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1556792"/>
            <a:ext cx="56599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019.radikal.ru/i640/1311/80/77d1ca0f8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9030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" y="0"/>
            <a:ext cx="9144000" cy="679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Пользователь\Desktop\СТЕНДЫ\-1 (2) горбу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4680000" cy="68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Журавли (версия 2) - Военные from backingtracks.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282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 showWhenStopped="0">
                <p:cTn id="10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2763"/>
            <a:ext cx="9252520" cy="692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Пользователь\Desktop\СТЕНДЫ\григорьева        клубови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92"/>
            <a:ext cx="4786151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Пользователь\Desktop\СТЕНДЫ\зиновье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206"/>
            <a:ext cx="4786151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39" y="-225172"/>
            <a:ext cx="9170640" cy="708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Пользователь\Desktop\СТЕНДЫ\Перепел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205680"/>
            <a:ext cx="479518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7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4" y="-13565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Пользователь\Desktop\СТЕНДЫ\Кастальский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47858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-70-летию-Победы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9" y="-233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Пользователь\Desktop\СТЕНДЫ\мищенк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"/>
            <a:ext cx="4786567" cy="6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6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31</Words>
  <Application>Microsoft Office PowerPoint</Application>
  <PresentationFormat>Экран (4:3)</PresentationFormat>
  <Paragraphs>8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«Нам память о вас в награду дана»  номинация «Бессмертный полк»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Источники: 1. http://www.litsovet.ru/index.php/gallery.view?gallery_id=14589 2. https://yandex.ru/images/search?from=tabbar&amp;text=глобус%20210%20школы&amp;p=1&amp;pos=51&amp;rpt=simage&amp;img_url=https%3A%2F%2Fphotos.wikimapia.org%2Fp%2F00%2F01%2F54%2F80%2F85_big.jpg 3.  https://pantv.livejournal.com/41406.html 4. https://yandex.ru/images/search?from=tabbar&amp;text=открытка%20чтим%20помним%20гордимся  5. Фотографии из семейных архивов предоставлены сотрудниками  и  родителями учащихся  ГБОУ СОШ №210 6. https://noisefx.ru/skachat-zvuk-metronoma.html    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2020-04-26T08:06:47Z</dcterms:created>
  <dcterms:modified xsi:type="dcterms:W3CDTF">2020-04-27T09:37:32Z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